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256" r:id="rId2"/>
    <p:sldId id="282" r:id="rId3"/>
    <p:sldId id="261" r:id="rId4"/>
    <p:sldId id="284" r:id="rId5"/>
    <p:sldId id="283" r:id="rId6"/>
    <p:sldId id="285" r:id="rId7"/>
    <p:sldId id="276" r:id="rId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329A6-BCAE-423A-9D16-41645E7994D9}" type="datetimeFigureOut">
              <a:rPr lang="tr-TR" smtClean="0"/>
              <a:pPr/>
              <a:t>12.12.2024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2C3B1-8BA6-429E-A591-BEDD4AD2E828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155C6-B0DF-4BB0-B45A-96CE28D74F30}" type="datetimeFigureOut">
              <a:rPr lang="tr-TR" smtClean="0"/>
              <a:pPr/>
              <a:t>12.12.2024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87E52-FC56-47F1-9A55-C7EFA3E2C6E8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87E52-FC56-47F1-9A55-C7EFA3E2C6E8}" type="slidenum">
              <a:rPr lang="tr-TR" smtClean="0"/>
              <a:pPr/>
              <a:t>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F7C0-A92D-4B4E-A062-C1B32AA34E2D}" type="datetime1">
              <a:rPr lang="tr-TR" smtClean="0"/>
              <a:pPr/>
              <a:t>12.12.2024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T.C. Giresun Üniversitesi İdari ve Mali İşler Daire Başkanlığı 2024</a:t>
            </a:r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AB600-E5E7-403C-AD3C-980C74B0523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2D36D-1C47-4961-BD96-7839D847C901}" type="datetime1">
              <a:rPr lang="tr-TR" smtClean="0"/>
              <a:pPr/>
              <a:t>12.12.2024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T.C. Giresun Üniversitesi İdari ve Mali İşler Daire Başkanlığı 2024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AB600-E5E7-403C-AD3C-980C74B0523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4883-3985-4DFE-B8E5-A1A25FCE4B4C}" type="datetime1">
              <a:rPr lang="tr-TR" smtClean="0"/>
              <a:pPr/>
              <a:t>12.12.2024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T.C. Giresun Üniversitesi İdari ve Mali İşler Daire Başkanlığı 2024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AB600-E5E7-403C-AD3C-980C74B0523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AA40-A39B-4F49-A5F8-BFFF70127EA9}" type="datetime1">
              <a:rPr lang="tr-TR" smtClean="0"/>
              <a:pPr/>
              <a:t>12.12.2024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T.C. Giresun Üniversitesi İdari ve Mali İşler Daire Başkanlığı 2024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AB600-E5E7-403C-AD3C-980C74B0523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D26C-B341-4820-874C-FA3B2A7DA38F}" type="datetime1">
              <a:rPr lang="tr-TR" smtClean="0"/>
              <a:pPr/>
              <a:t>12.12.2024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T.C. Giresun Üniversitesi İdari ve Mali İşler Daire Başkanlığı 2024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AB600-E5E7-403C-AD3C-980C74B0523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17E4-BE2B-4732-89F6-DE204F69D3D5}" type="datetime1">
              <a:rPr lang="tr-TR" smtClean="0"/>
              <a:pPr/>
              <a:t>12.12.2024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T.C. Giresun Üniversitesi İdari ve Mali İşler Daire Başkanlığı 2024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AB600-E5E7-403C-AD3C-980C74B0523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61FC2-6A7D-42DD-BF7A-DB9051956ABA}" type="datetime1">
              <a:rPr lang="tr-TR" smtClean="0"/>
              <a:pPr/>
              <a:t>12.12.2024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T.C. Giresun Üniversitesi İdari ve Mali İşler Daire Başkanlığı 2024</a:t>
            </a: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AB600-E5E7-403C-AD3C-980C74B0523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FC34-07E4-4A15-9C96-95660522F85F}" type="datetime1">
              <a:rPr lang="tr-TR" smtClean="0"/>
              <a:pPr/>
              <a:t>12.12.2024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T.C. Giresun Üniversitesi İdari ve Mali İşler Daire Başkanlığı 2024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AB600-E5E7-403C-AD3C-980C74B0523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F658-F598-4238-9C72-411ACA92076D}" type="datetime1">
              <a:rPr lang="tr-TR" smtClean="0"/>
              <a:pPr/>
              <a:t>12.12.2024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T.C. Giresun Üniversitesi İdari ve Mali İşler Daire Başkanlığı 2024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AB600-E5E7-403C-AD3C-980C74B0523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EFC9-A874-4D9A-B30F-4A170AEE1387}" type="datetime1">
              <a:rPr lang="tr-TR" smtClean="0"/>
              <a:pPr/>
              <a:t>12.12.2024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T.C. Giresun Üniversitesi İdari ve Mali İşler Daire Başkanlığı 2024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AB600-E5E7-403C-AD3C-980C74B0523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0A85-6DC7-4D17-A55A-8F229CE920FA}" type="datetime1">
              <a:rPr lang="tr-TR" smtClean="0"/>
              <a:pPr/>
              <a:t>12.12.2024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T.C. Giresun Üniversitesi İdari ve Mali İşler Daire Başkanlığı 2024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DCAB600-E5E7-403C-AD3C-980C74B0523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4ECE98-9D36-4676-913A-183ABA698432}" type="datetime1">
              <a:rPr lang="tr-TR" smtClean="0"/>
              <a:pPr/>
              <a:t>12.12.2024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tr-TR" smtClean="0"/>
              <a:t>T.C. Giresun Üniversitesi İdari ve Mali İşler Daire Başkanlığı 2024</a:t>
            </a:r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DCAB600-E5E7-403C-AD3C-980C74B05230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714348" y="2000240"/>
            <a:ext cx="8001056" cy="1857388"/>
          </a:xfrm>
        </p:spPr>
        <p:txBody>
          <a:bodyPr>
            <a:normAutofit fontScale="55000" lnSpcReduction="20000"/>
          </a:bodyPr>
          <a:lstStyle/>
          <a:p>
            <a:pPr algn="ctr"/>
            <a:endParaRPr lang="tr-TR" sz="4000" dirty="0" smtClean="0">
              <a:latin typeface="+mj-lt"/>
            </a:endParaRPr>
          </a:p>
          <a:p>
            <a:pPr algn="ctr"/>
            <a:r>
              <a:rPr lang="tr-TR" sz="4000" dirty="0" smtClean="0">
                <a:latin typeface="+mj-lt"/>
              </a:rPr>
              <a:t>KAMU İÇ KONTROL STANDARTLARI EĞİTİMİNE </a:t>
            </a:r>
            <a:r>
              <a:rPr lang="tr-TR" sz="4000" dirty="0" smtClean="0"/>
              <a:t>HOŞ GELDİNİZ</a:t>
            </a:r>
            <a:endParaRPr lang="tr-TR" sz="4000" dirty="0" smtClean="0">
              <a:latin typeface="+mj-lt"/>
            </a:endParaRPr>
          </a:p>
          <a:p>
            <a:pPr algn="ctr"/>
            <a:endParaRPr lang="tr-TR" sz="4000" dirty="0" smtClean="0">
              <a:latin typeface="+mj-lt"/>
            </a:endParaRPr>
          </a:p>
          <a:p>
            <a:pPr algn="ctr"/>
            <a:r>
              <a:rPr lang="tr-TR" sz="4000" dirty="0" smtClean="0">
                <a:latin typeface="+mj-lt"/>
              </a:rPr>
              <a:t>Alt Başlık: RİSK DEĞERLENDİRME </a:t>
            </a:r>
          </a:p>
          <a:p>
            <a:pPr algn="ctr"/>
            <a:r>
              <a:rPr lang="tr-TR" sz="4000" dirty="0" smtClean="0">
                <a:latin typeface="+mj-lt"/>
              </a:rPr>
              <a:t>RDS 5.4 “Faaliyet-Stratejik Plan İlişkilendirme Tablosu”</a:t>
            </a:r>
            <a:endParaRPr lang="tr-TR" sz="4000" dirty="0">
              <a:latin typeface="+mj-lt"/>
            </a:endParaRPr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3357554" y="3857628"/>
            <a:ext cx="3357586" cy="1857388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tr-TR" sz="1600" dirty="0" smtClean="0">
                <a:latin typeface="+mj-lt"/>
              </a:rPr>
              <a:t>Hazırlayan: </a:t>
            </a:r>
          </a:p>
          <a:p>
            <a:pPr marR="45720" lvl="0" algn="ct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tr-TR" sz="1600" dirty="0" smtClean="0">
                <a:latin typeface="+mj-lt"/>
              </a:rPr>
              <a:t>Cengiz ÇAN </a:t>
            </a:r>
          </a:p>
          <a:p>
            <a:pPr marR="45720" lvl="0" algn="ct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tr-TR" sz="1600" dirty="0" smtClean="0">
                <a:latin typeface="+mj-lt"/>
              </a:rPr>
              <a:t>Şube Müdürü</a:t>
            </a:r>
          </a:p>
          <a:p>
            <a:pPr marR="45720" lvl="0" algn="ct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tr-T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İdari  ve Mali İşler Daire Başkanlığı</a:t>
            </a:r>
            <a:endParaRPr kumimoji="0" lang="tr-T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2 Alt Başlık"/>
          <p:cNvSpPr txBox="1">
            <a:spLocks/>
          </p:cNvSpPr>
          <p:nvPr/>
        </p:nvSpPr>
        <p:spPr>
          <a:xfrm>
            <a:off x="3286116" y="6000768"/>
            <a:ext cx="3500462" cy="629092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tr-TR" dirty="0" smtClean="0">
                <a:latin typeface="+mj-lt"/>
              </a:rPr>
              <a:t>12.12.2024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1142984"/>
            <a:ext cx="6696744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2857488" y="6357958"/>
            <a:ext cx="4476768" cy="365125"/>
          </a:xfrm>
        </p:spPr>
        <p:txBody>
          <a:bodyPr/>
          <a:lstStyle/>
          <a:p>
            <a:pPr algn="ctr"/>
            <a:r>
              <a:rPr lang="tr-TR" dirty="0" smtClean="0"/>
              <a:t>T.C. Giresun Üniversitesi İdari ve Mali İşler Daire Başkanlığı 2024</a:t>
            </a: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T.C. Giresun Üniversitesi İdari ve Mali İşler Daire Başkanlığı 2024</a:t>
            </a:r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75" t="17498" r="25591" b="40245"/>
          <a:stretch>
            <a:fillRect/>
          </a:stretch>
        </p:blipFill>
        <p:spPr bwMode="auto">
          <a:xfrm>
            <a:off x="214282" y="1000109"/>
            <a:ext cx="878687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833958" cy="365125"/>
          </a:xfrm>
        </p:spPr>
        <p:txBody>
          <a:bodyPr/>
          <a:lstStyle/>
          <a:p>
            <a:r>
              <a:rPr lang="tr-TR" dirty="0" smtClean="0"/>
              <a:t>T.C. Giresun Üniversitesi İdari ve Mali İşler Daire Başkanlığı 2024</a:t>
            </a:r>
            <a:endParaRPr lang="tr-T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78" t="17148" r="19291" b="34646"/>
          <a:stretch>
            <a:fillRect/>
          </a:stretch>
        </p:blipFill>
        <p:spPr bwMode="auto">
          <a:xfrm>
            <a:off x="0" y="428604"/>
            <a:ext cx="914400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T.C. Giresun Üniversitesi İdari ve Mali İşler Daire Başkanlığı 2024</a:t>
            </a:r>
            <a:endParaRPr lang="tr-T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7598" t="14698" r="22047" b="4899"/>
          <a:stretch>
            <a:fillRect/>
          </a:stretch>
        </p:blipFill>
        <p:spPr bwMode="auto">
          <a:xfrm>
            <a:off x="2643174" y="1071546"/>
            <a:ext cx="3824354" cy="46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T.C. Giresun Üniversitesi İdari ve Mali İşler Daire Başkanlığı 2024</a:t>
            </a:r>
            <a:endParaRPr lang="tr-T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339" t="11549" r="17913" b="13648"/>
          <a:stretch>
            <a:fillRect/>
          </a:stretch>
        </p:blipFill>
        <p:spPr bwMode="auto">
          <a:xfrm>
            <a:off x="214282" y="178086"/>
            <a:ext cx="8668067" cy="5822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T.C. Giresun Üniversitesi İdari ve Mali İşler Daire Başkanlığı 2024</a:t>
            </a:r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614" t="7349" r="20669" b="3850"/>
          <a:stretch>
            <a:fillRect/>
          </a:stretch>
        </p:blipFill>
        <p:spPr bwMode="auto">
          <a:xfrm>
            <a:off x="1285853" y="285728"/>
            <a:ext cx="6429420" cy="587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96350"/>
          </a:xfrm>
        </p:spPr>
        <p:txBody>
          <a:bodyPr/>
          <a:lstStyle/>
          <a:p>
            <a:pPr algn="ctr"/>
            <a:r>
              <a:rPr lang="tr-TR" dirty="0" smtClean="0"/>
              <a:t>DİNLEDİĞİNİZ İÇİN TEŞEKKÜRLER.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143380"/>
            <a:ext cx="8229600" cy="2181220"/>
          </a:xfrm>
        </p:spPr>
        <p:txBody>
          <a:bodyPr>
            <a:normAutofit/>
          </a:bodyPr>
          <a:lstStyle/>
          <a:p>
            <a:r>
              <a:rPr lang="tr-TR" sz="2400" u="sng" dirty="0" smtClean="0"/>
              <a:t>Yararlanılan Kaynak:</a:t>
            </a:r>
          </a:p>
          <a:p>
            <a:r>
              <a:rPr lang="tr-TR" sz="1800" dirty="0" smtClean="0">
                <a:cs typeface="Arial" pitchFamily="34" charset="0"/>
              </a:rPr>
              <a:t>Giresun Üniversitesi 2024 Yılı Performans Programı, https://sgdb.giresun.edu.tr/Files/Images/2024-performans-programi-8605.pdf</a:t>
            </a:r>
          </a:p>
          <a:p>
            <a:r>
              <a:rPr lang="tr-TR" sz="1800" dirty="0" smtClean="0">
                <a:cs typeface="Arial" pitchFamily="34" charset="0"/>
              </a:rPr>
              <a:t>Giresun Üniversitesi 2025-2029 Stratejik </a:t>
            </a:r>
            <a:r>
              <a:rPr lang="tr-TR" sz="1800" dirty="0" smtClean="0">
                <a:cs typeface="Arial" pitchFamily="34" charset="0"/>
              </a:rPr>
              <a:t>Plan, hazırlık aşamasında olup SGBD </a:t>
            </a:r>
            <a:r>
              <a:rPr lang="tr-TR" sz="1800" smtClean="0">
                <a:cs typeface="Arial" pitchFamily="34" charset="0"/>
              </a:rPr>
              <a:t>tarafından henüz yayımlanmadı</a:t>
            </a:r>
            <a:r>
              <a:rPr lang="tr-TR" sz="1800" dirty="0" smtClean="0">
                <a:cs typeface="Arial" pitchFamily="34" charset="0"/>
              </a:rPr>
              <a:t>.</a:t>
            </a:r>
            <a:endParaRPr lang="tr-TR" sz="1800" dirty="0" smtClean="0">
              <a:cs typeface="Arial" pitchFamily="34" charset="0"/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833958" cy="365125"/>
          </a:xfrm>
        </p:spPr>
        <p:txBody>
          <a:bodyPr/>
          <a:lstStyle/>
          <a:p>
            <a:r>
              <a:rPr lang="tr-TR" dirty="0" smtClean="0"/>
              <a:t>T.C. Giresun Üniversitesi İdari ve Mali İşler Daire Başkanlığı 2024</a:t>
            </a:r>
            <a:endParaRPr lang="tr-T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391</TotalTime>
  <Words>142</Words>
  <Application>Microsoft Office PowerPoint</Application>
  <PresentationFormat>Ekran Gösterisi (4:3)</PresentationFormat>
  <Paragraphs>22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8" baseType="lpstr">
      <vt:lpstr>Akış</vt:lpstr>
      <vt:lpstr>Slayt 1</vt:lpstr>
      <vt:lpstr>Slayt 2</vt:lpstr>
      <vt:lpstr>Slayt 3</vt:lpstr>
      <vt:lpstr>Slayt 4</vt:lpstr>
      <vt:lpstr>Slayt 5</vt:lpstr>
      <vt:lpstr>Slayt 6</vt:lpstr>
      <vt:lpstr>DİNLEDİĞİNİZ İÇİN TEŞEKKÜRLER.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Ertuğrul</dc:creator>
  <cp:lastModifiedBy>user</cp:lastModifiedBy>
  <cp:revision>57</cp:revision>
  <dcterms:created xsi:type="dcterms:W3CDTF">2024-10-07T14:31:08Z</dcterms:created>
  <dcterms:modified xsi:type="dcterms:W3CDTF">2024-12-12T11:03:10Z</dcterms:modified>
</cp:coreProperties>
</file>